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351" r:id="rId3"/>
    <p:sldId id="265" r:id="rId4"/>
    <p:sldId id="294" r:id="rId5"/>
    <p:sldId id="327" r:id="rId6"/>
    <p:sldId id="309" r:id="rId7"/>
    <p:sldId id="308" r:id="rId8"/>
    <p:sldId id="328" r:id="rId9"/>
    <p:sldId id="329" r:id="rId10"/>
    <p:sldId id="330" r:id="rId11"/>
    <p:sldId id="267" r:id="rId12"/>
    <p:sldId id="35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1B5B"/>
    <a:srgbClr val="532476"/>
    <a:srgbClr val="3C1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C7FB3-B1AD-418F-8319-C64A48516075}" v="226" dt="2020-12-26T02:07:33.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7" d="100"/>
          <a:sy n="127" d="100"/>
        </p:scale>
        <p:origin x="168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2FFC7FB3-B1AD-418F-8319-C64A48516075}"/>
    <pc:docChg chg="custSel mod addSld delSld modSld sldOrd">
      <pc:chgData name="James" userId="4163935ddb78b774" providerId="LiveId" clId="{2FFC7FB3-B1AD-418F-8319-C64A48516075}" dt="2020-12-26T02:24:08.322" v="937"/>
      <pc:docMkLst>
        <pc:docMk/>
      </pc:docMkLst>
      <pc:sldChg chg="modSp mod ord modAnim">
        <pc:chgData name="James" userId="4163935ddb78b774" providerId="LiveId" clId="{2FFC7FB3-B1AD-418F-8319-C64A48516075}" dt="2020-12-26T02:24:08.322" v="937"/>
        <pc:sldMkLst>
          <pc:docMk/>
          <pc:sldMk cId="3291198963" sldId="294"/>
        </pc:sldMkLst>
        <pc:spChg chg="mod">
          <ac:chgData name="James" userId="4163935ddb78b774" providerId="LiveId" clId="{2FFC7FB3-B1AD-418F-8319-C64A48516075}" dt="2020-12-23T04:42:45.725" v="206" actId="1076"/>
          <ac:spMkLst>
            <pc:docMk/>
            <pc:sldMk cId="3291198963" sldId="294"/>
            <ac:spMk id="9" creationId="{856729BF-A5E3-4E6D-A783-76299467BF71}"/>
          </ac:spMkLst>
        </pc:spChg>
        <pc:spChg chg="mod">
          <ac:chgData name="James" userId="4163935ddb78b774" providerId="LiveId" clId="{2FFC7FB3-B1AD-418F-8319-C64A48516075}" dt="2020-12-23T04:42:59.350" v="207" actId="1076"/>
          <ac:spMkLst>
            <pc:docMk/>
            <pc:sldMk cId="3291198963" sldId="294"/>
            <ac:spMk id="10" creationId="{76166794-BEAE-463A-B405-152E40090F5E}"/>
          </ac:spMkLst>
        </pc:spChg>
        <pc:spChg chg="mod">
          <ac:chgData name="James" userId="4163935ddb78b774" providerId="LiveId" clId="{2FFC7FB3-B1AD-418F-8319-C64A48516075}" dt="2020-12-23T04:47:15.837" v="615" actId="14100"/>
          <ac:spMkLst>
            <pc:docMk/>
            <pc:sldMk cId="3291198963" sldId="294"/>
            <ac:spMk id="16" creationId="{D19E469B-39E3-46D0-8CB7-CF36966A688D}"/>
          </ac:spMkLst>
        </pc:spChg>
        <pc:spChg chg="mod">
          <ac:chgData name="James" userId="4163935ddb78b774" providerId="LiveId" clId="{2FFC7FB3-B1AD-418F-8319-C64A48516075}" dt="2020-12-23T04:43:36.678" v="214" actId="14100"/>
          <ac:spMkLst>
            <pc:docMk/>
            <pc:sldMk cId="3291198963" sldId="294"/>
            <ac:spMk id="18" creationId="{C5FA3B56-3408-46CE-9F00-E84FF551C4BC}"/>
          </ac:spMkLst>
        </pc:spChg>
      </pc:sldChg>
      <pc:sldChg chg="delSp modSp del">
        <pc:chgData name="James" userId="4163935ddb78b774" providerId="LiveId" clId="{2FFC7FB3-B1AD-418F-8319-C64A48516075}" dt="2020-12-23T04:45:54.532" v="576" actId="47"/>
        <pc:sldMkLst>
          <pc:docMk/>
          <pc:sldMk cId="2764163330" sldId="297"/>
        </pc:sldMkLst>
        <pc:picChg chg="del mod">
          <ac:chgData name="James" userId="4163935ddb78b774" providerId="LiveId" clId="{2FFC7FB3-B1AD-418F-8319-C64A48516075}" dt="2020-12-23T04:41:41.321" v="197" actId="21"/>
          <ac:picMkLst>
            <pc:docMk/>
            <pc:sldMk cId="2764163330" sldId="297"/>
            <ac:picMk id="2052" creationId="{31F299C3-694D-42C4-82F0-A17D15B71B03}"/>
          </ac:picMkLst>
        </pc:picChg>
      </pc:sldChg>
      <pc:sldChg chg="modSp mod ord">
        <pc:chgData name="James" userId="4163935ddb78b774" providerId="LiveId" clId="{2FFC7FB3-B1AD-418F-8319-C64A48516075}" dt="2020-12-23T05:59:28.999" v="753"/>
        <pc:sldMkLst>
          <pc:docMk/>
          <pc:sldMk cId="708879640" sldId="308"/>
        </pc:sldMkLst>
        <pc:spChg chg="mod">
          <ac:chgData name="James" userId="4163935ddb78b774" providerId="LiveId" clId="{2FFC7FB3-B1AD-418F-8319-C64A48516075}" dt="2020-12-23T05:51:34.187" v="717" actId="1076"/>
          <ac:spMkLst>
            <pc:docMk/>
            <pc:sldMk cId="708879640" sldId="308"/>
            <ac:spMk id="5" creationId="{BFB9C916-A8EF-4957-82FF-926D50E518B7}"/>
          </ac:spMkLst>
        </pc:spChg>
      </pc:sldChg>
      <pc:sldChg chg="addSp delSp modSp mod delAnim modAnim">
        <pc:chgData name="James" userId="4163935ddb78b774" providerId="LiveId" clId="{2FFC7FB3-B1AD-418F-8319-C64A48516075}" dt="2020-12-26T02:02:51.987" v="901" actId="114"/>
        <pc:sldMkLst>
          <pc:docMk/>
          <pc:sldMk cId="3660036635" sldId="309"/>
        </pc:sldMkLst>
        <pc:spChg chg="mod">
          <ac:chgData name="James" userId="4163935ddb78b774" providerId="LiveId" clId="{2FFC7FB3-B1AD-418F-8319-C64A48516075}" dt="2020-12-23T04:53:01.138" v="651" actId="20577"/>
          <ac:spMkLst>
            <pc:docMk/>
            <pc:sldMk cId="3660036635" sldId="309"/>
            <ac:spMk id="10" creationId="{69C602D7-BE17-47CB-9BF8-1D3A28FD4D42}"/>
          </ac:spMkLst>
        </pc:spChg>
        <pc:spChg chg="add del mod">
          <ac:chgData name="James" userId="4163935ddb78b774" providerId="LiveId" clId="{2FFC7FB3-B1AD-418F-8319-C64A48516075}" dt="2020-12-23T05:59:33.940" v="754" actId="478"/>
          <ac:spMkLst>
            <pc:docMk/>
            <pc:sldMk cId="3660036635" sldId="309"/>
            <ac:spMk id="11" creationId="{D16D343C-6B83-43C4-9D20-1B43C6F63718}"/>
          </ac:spMkLst>
        </pc:spChg>
        <pc:spChg chg="mod">
          <ac:chgData name="James" userId="4163935ddb78b774" providerId="LiveId" clId="{2FFC7FB3-B1AD-418F-8319-C64A48516075}" dt="2020-12-26T02:02:51.987" v="901" actId="114"/>
          <ac:spMkLst>
            <pc:docMk/>
            <pc:sldMk cId="3660036635" sldId="309"/>
            <ac:spMk id="14" creationId="{5FC49973-CB56-4618-B12A-3EC73D287752}"/>
          </ac:spMkLst>
        </pc:spChg>
      </pc:sldChg>
      <pc:sldChg chg="del">
        <pc:chgData name="James" userId="4163935ddb78b774" providerId="LiveId" clId="{2FFC7FB3-B1AD-418F-8319-C64A48516075}" dt="2020-12-23T04:53:41.635" v="652" actId="47"/>
        <pc:sldMkLst>
          <pc:docMk/>
          <pc:sldMk cId="2706539128" sldId="310"/>
        </pc:sldMkLst>
      </pc:sldChg>
      <pc:sldChg chg="del">
        <pc:chgData name="James" userId="4163935ddb78b774" providerId="LiveId" clId="{2FFC7FB3-B1AD-418F-8319-C64A48516075}" dt="2020-12-23T04:53:42.952" v="653" actId="47"/>
        <pc:sldMkLst>
          <pc:docMk/>
          <pc:sldMk cId="2739492550" sldId="311"/>
        </pc:sldMkLst>
      </pc:sldChg>
      <pc:sldChg chg="del">
        <pc:chgData name="James" userId="4163935ddb78b774" providerId="LiveId" clId="{2FFC7FB3-B1AD-418F-8319-C64A48516075}" dt="2020-12-23T04:53:49.241" v="658" actId="47"/>
        <pc:sldMkLst>
          <pc:docMk/>
          <pc:sldMk cId="2061115155" sldId="312"/>
        </pc:sldMkLst>
      </pc:sldChg>
      <pc:sldChg chg="del">
        <pc:chgData name="James" userId="4163935ddb78b774" providerId="LiveId" clId="{2FFC7FB3-B1AD-418F-8319-C64A48516075}" dt="2020-12-23T04:53:45.035" v="654" actId="47"/>
        <pc:sldMkLst>
          <pc:docMk/>
          <pc:sldMk cId="800910658" sldId="313"/>
        </pc:sldMkLst>
      </pc:sldChg>
      <pc:sldChg chg="del">
        <pc:chgData name="James" userId="4163935ddb78b774" providerId="LiveId" clId="{2FFC7FB3-B1AD-418F-8319-C64A48516075}" dt="2020-12-23T04:53:47.600" v="655" actId="47"/>
        <pc:sldMkLst>
          <pc:docMk/>
          <pc:sldMk cId="395401753" sldId="315"/>
        </pc:sldMkLst>
      </pc:sldChg>
      <pc:sldChg chg="del">
        <pc:chgData name="James" userId="4163935ddb78b774" providerId="LiveId" clId="{2FFC7FB3-B1AD-418F-8319-C64A48516075}" dt="2020-12-23T04:53:47.964" v="656" actId="47"/>
        <pc:sldMkLst>
          <pc:docMk/>
          <pc:sldMk cId="206853787" sldId="316"/>
        </pc:sldMkLst>
      </pc:sldChg>
      <pc:sldChg chg="del">
        <pc:chgData name="James" userId="4163935ddb78b774" providerId="LiveId" clId="{2FFC7FB3-B1AD-418F-8319-C64A48516075}" dt="2020-12-23T04:53:48.641" v="657" actId="47"/>
        <pc:sldMkLst>
          <pc:docMk/>
          <pc:sldMk cId="2881052139" sldId="317"/>
        </pc:sldMkLst>
      </pc:sldChg>
      <pc:sldChg chg="del">
        <pc:chgData name="James" userId="4163935ddb78b774" providerId="LiveId" clId="{2FFC7FB3-B1AD-418F-8319-C64A48516075}" dt="2020-12-23T04:53:51.275" v="660" actId="47"/>
        <pc:sldMkLst>
          <pc:docMk/>
          <pc:sldMk cId="69014001" sldId="318"/>
        </pc:sldMkLst>
      </pc:sldChg>
      <pc:sldChg chg="del">
        <pc:chgData name="James" userId="4163935ddb78b774" providerId="LiveId" clId="{2FFC7FB3-B1AD-418F-8319-C64A48516075}" dt="2020-12-23T04:53:50.387" v="659" actId="47"/>
        <pc:sldMkLst>
          <pc:docMk/>
          <pc:sldMk cId="1014925702" sldId="319"/>
        </pc:sldMkLst>
      </pc:sldChg>
      <pc:sldChg chg="del">
        <pc:chgData name="James" userId="4163935ddb78b774" providerId="LiveId" clId="{2FFC7FB3-B1AD-418F-8319-C64A48516075}" dt="2020-12-23T04:53:52.025" v="661" actId="47"/>
        <pc:sldMkLst>
          <pc:docMk/>
          <pc:sldMk cId="3372463883" sldId="321"/>
        </pc:sldMkLst>
      </pc:sldChg>
      <pc:sldChg chg="del">
        <pc:chgData name="James" userId="4163935ddb78b774" providerId="LiveId" clId="{2FFC7FB3-B1AD-418F-8319-C64A48516075}" dt="2020-12-23T04:53:52.789" v="662" actId="47"/>
        <pc:sldMkLst>
          <pc:docMk/>
          <pc:sldMk cId="487555581" sldId="322"/>
        </pc:sldMkLst>
      </pc:sldChg>
      <pc:sldChg chg="del">
        <pc:chgData name="James" userId="4163935ddb78b774" providerId="LiveId" clId="{2FFC7FB3-B1AD-418F-8319-C64A48516075}" dt="2020-12-23T04:53:53.903" v="663" actId="47"/>
        <pc:sldMkLst>
          <pc:docMk/>
          <pc:sldMk cId="1704209429" sldId="323"/>
        </pc:sldMkLst>
      </pc:sldChg>
      <pc:sldChg chg="del">
        <pc:chgData name="James" userId="4163935ddb78b774" providerId="LiveId" clId="{2FFC7FB3-B1AD-418F-8319-C64A48516075}" dt="2020-12-23T04:37:35.295" v="0" actId="47"/>
        <pc:sldMkLst>
          <pc:docMk/>
          <pc:sldMk cId="1340454030" sldId="324"/>
        </pc:sldMkLst>
      </pc:sldChg>
      <pc:sldChg chg="del">
        <pc:chgData name="James" userId="4163935ddb78b774" providerId="LiveId" clId="{2FFC7FB3-B1AD-418F-8319-C64A48516075}" dt="2020-12-23T04:37:35.713" v="1" actId="47"/>
        <pc:sldMkLst>
          <pc:docMk/>
          <pc:sldMk cId="3324592592" sldId="325"/>
        </pc:sldMkLst>
      </pc:sldChg>
      <pc:sldChg chg="addSp delSp modSp del">
        <pc:chgData name="James" userId="4163935ddb78b774" providerId="LiveId" clId="{2FFC7FB3-B1AD-418F-8319-C64A48516075}" dt="2020-12-23T06:04:30.714" v="761" actId="47"/>
        <pc:sldMkLst>
          <pc:docMk/>
          <pc:sldMk cId="216703780" sldId="326"/>
        </pc:sldMkLst>
        <pc:picChg chg="del">
          <ac:chgData name="James" userId="4163935ddb78b774" providerId="LiveId" clId="{2FFC7FB3-B1AD-418F-8319-C64A48516075}" dt="2020-12-23T04:54:03.086" v="666" actId="478"/>
          <ac:picMkLst>
            <pc:docMk/>
            <pc:sldMk cId="216703780" sldId="326"/>
            <ac:picMk id="5" creationId="{0918910E-AA75-43D6-B927-D61030ECB9E4}"/>
          </ac:picMkLst>
        </pc:picChg>
        <pc:picChg chg="add">
          <ac:chgData name="James" userId="4163935ddb78b774" providerId="LiveId" clId="{2FFC7FB3-B1AD-418F-8319-C64A48516075}" dt="2020-12-23T06:04:05.175" v="758"/>
          <ac:picMkLst>
            <pc:docMk/>
            <pc:sldMk cId="216703780" sldId="326"/>
            <ac:picMk id="1026" creationId="{50496265-282B-4333-991C-FA031F38026E}"/>
          </ac:picMkLst>
        </pc:picChg>
        <pc:picChg chg="del mod">
          <ac:chgData name="James" userId="4163935ddb78b774" providerId="LiveId" clId="{2FFC7FB3-B1AD-418F-8319-C64A48516075}" dt="2020-12-23T04:54:01.126" v="665" actId="478"/>
          <ac:picMkLst>
            <pc:docMk/>
            <pc:sldMk cId="216703780" sldId="326"/>
            <ac:picMk id="1028" creationId="{6B39E5E3-4502-424B-81C5-3FCAC1F87DC5}"/>
          </ac:picMkLst>
        </pc:picChg>
      </pc:sldChg>
      <pc:sldChg chg="addSp delSp modSp add mod modAnim">
        <pc:chgData name="James" userId="4163935ddb78b774" providerId="LiveId" clId="{2FFC7FB3-B1AD-418F-8319-C64A48516075}" dt="2020-12-23T04:49:11.878" v="648" actId="1076"/>
        <pc:sldMkLst>
          <pc:docMk/>
          <pc:sldMk cId="3109534896" sldId="327"/>
        </pc:sldMkLst>
        <pc:spChg chg="del">
          <ac:chgData name="James" userId="4163935ddb78b774" providerId="LiveId" clId="{2FFC7FB3-B1AD-418F-8319-C64A48516075}" dt="2020-12-23T04:39:17.210" v="5" actId="478"/>
          <ac:spMkLst>
            <pc:docMk/>
            <pc:sldMk cId="3109534896" sldId="327"/>
            <ac:spMk id="9" creationId="{856729BF-A5E3-4E6D-A783-76299467BF71}"/>
          </ac:spMkLst>
        </pc:spChg>
        <pc:spChg chg="del">
          <ac:chgData name="James" userId="4163935ddb78b774" providerId="LiveId" clId="{2FFC7FB3-B1AD-418F-8319-C64A48516075}" dt="2020-12-23T04:39:26.563" v="6" actId="478"/>
          <ac:spMkLst>
            <pc:docMk/>
            <pc:sldMk cId="3109534896" sldId="327"/>
            <ac:spMk id="10" creationId="{76166794-BEAE-463A-B405-152E40090F5E}"/>
          </ac:spMkLst>
        </pc:spChg>
        <pc:spChg chg="del mod">
          <ac:chgData name="James" userId="4163935ddb78b774" providerId="LiveId" clId="{2FFC7FB3-B1AD-418F-8319-C64A48516075}" dt="2020-12-23T04:39:32.224" v="9" actId="478"/>
          <ac:spMkLst>
            <pc:docMk/>
            <pc:sldMk cId="3109534896" sldId="327"/>
            <ac:spMk id="11" creationId="{75B2C606-4268-4D79-981B-294292F7083C}"/>
          </ac:spMkLst>
        </pc:spChg>
        <pc:spChg chg="del mod">
          <ac:chgData name="James" userId="4163935ddb78b774" providerId="LiveId" clId="{2FFC7FB3-B1AD-418F-8319-C64A48516075}" dt="2020-12-23T04:39:38.422" v="11" actId="478"/>
          <ac:spMkLst>
            <pc:docMk/>
            <pc:sldMk cId="3109534896" sldId="327"/>
            <ac:spMk id="12" creationId="{F6770BAC-0748-4A32-9969-806676307FF9}"/>
          </ac:spMkLst>
        </pc:spChg>
        <pc:spChg chg="del mod">
          <ac:chgData name="James" userId="4163935ddb78b774" providerId="LiveId" clId="{2FFC7FB3-B1AD-418F-8319-C64A48516075}" dt="2020-12-23T04:46:17.018" v="582" actId="478"/>
          <ac:spMkLst>
            <pc:docMk/>
            <pc:sldMk cId="3109534896" sldId="327"/>
            <ac:spMk id="14" creationId="{AA9C3C05-E628-4589-96FA-355B566CB3C6}"/>
          </ac:spMkLst>
        </pc:spChg>
        <pc:spChg chg="del mod">
          <ac:chgData name="James" userId="4163935ddb78b774" providerId="LiveId" clId="{2FFC7FB3-B1AD-418F-8319-C64A48516075}" dt="2020-12-23T04:46:14.848" v="581" actId="478"/>
          <ac:spMkLst>
            <pc:docMk/>
            <pc:sldMk cId="3109534896" sldId="327"/>
            <ac:spMk id="15" creationId="{F34DD55D-3DB8-4590-BCA6-D12F0460F8A6}"/>
          </ac:spMkLst>
        </pc:spChg>
        <pc:spChg chg="del mod">
          <ac:chgData name="James" userId="4163935ddb78b774" providerId="LiveId" clId="{2FFC7FB3-B1AD-418F-8319-C64A48516075}" dt="2020-12-23T04:46:10.194" v="579" actId="478"/>
          <ac:spMkLst>
            <pc:docMk/>
            <pc:sldMk cId="3109534896" sldId="327"/>
            <ac:spMk id="16" creationId="{D19E469B-39E3-46D0-8CB7-CF36966A688D}"/>
          </ac:spMkLst>
        </pc:spChg>
        <pc:spChg chg="del mod">
          <ac:chgData name="James" userId="4163935ddb78b774" providerId="LiveId" clId="{2FFC7FB3-B1AD-418F-8319-C64A48516075}" dt="2020-12-23T04:46:12.156" v="580" actId="478"/>
          <ac:spMkLst>
            <pc:docMk/>
            <pc:sldMk cId="3109534896" sldId="327"/>
            <ac:spMk id="17" creationId="{4C937DCD-0D7B-44C1-A7AC-D5F683210711}"/>
          </ac:spMkLst>
        </pc:spChg>
        <pc:spChg chg="del mod">
          <ac:chgData name="James" userId="4163935ddb78b774" providerId="LiveId" clId="{2FFC7FB3-B1AD-418F-8319-C64A48516075}" dt="2020-12-23T04:43:58.270" v="219" actId="478"/>
          <ac:spMkLst>
            <pc:docMk/>
            <pc:sldMk cId="3109534896" sldId="327"/>
            <ac:spMk id="18" creationId="{C5FA3B56-3408-46CE-9F00-E84FF551C4BC}"/>
          </ac:spMkLst>
        </pc:spChg>
        <pc:spChg chg="add mod">
          <ac:chgData name="James" userId="4163935ddb78b774" providerId="LiveId" clId="{2FFC7FB3-B1AD-418F-8319-C64A48516075}" dt="2020-12-23T04:48:34.642" v="644" actId="1036"/>
          <ac:spMkLst>
            <pc:docMk/>
            <pc:sldMk cId="3109534896" sldId="327"/>
            <ac:spMk id="20" creationId="{8E038C09-CAFB-4C3E-9475-3ACAD985A40A}"/>
          </ac:spMkLst>
        </pc:spChg>
        <pc:spChg chg="add mod">
          <ac:chgData name="James" userId="4163935ddb78b774" providerId="LiveId" clId="{2FFC7FB3-B1AD-418F-8319-C64A48516075}" dt="2020-12-23T04:49:11.878" v="648" actId="1076"/>
          <ac:spMkLst>
            <pc:docMk/>
            <pc:sldMk cId="3109534896" sldId="327"/>
            <ac:spMk id="22" creationId="{A55251E7-768E-49A4-8457-BA1D2651C39B}"/>
          </ac:spMkLst>
        </pc:spChg>
        <pc:picChg chg="del mod">
          <ac:chgData name="James" userId="4163935ddb78b774" providerId="LiveId" clId="{2FFC7FB3-B1AD-418F-8319-C64A48516075}" dt="2020-12-23T04:43:54.196" v="217" actId="478"/>
          <ac:picMkLst>
            <pc:docMk/>
            <pc:sldMk cId="3109534896" sldId="327"/>
            <ac:picMk id="5" creationId="{E3660BB6-E53E-4D98-BA5B-729A32F3535B}"/>
          </ac:picMkLst>
        </pc:picChg>
        <pc:picChg chg="del">
          <ac:chgData name="James" userId="4163935ddb78b774" providerId="LiveId" clId="{2FFC7FB3-B1AD-418F-8319-C64A48516075}" dt="2020-12-23T04:39:28.804" v="7" actId="478"/>
          <ac:picMkLst>
            <pc:docMk/>
            <pc:sldMk cId="3109534896" sldId="327"/>
            <ac:picMk id="13" creationId="{D8F67E2E-95B8-416D-BDD1-C6E37C002658}"/>
          </ac:picMkLst>
        </pc:picChg>
        <pc:picChg chg="add mod">
          <ac:chgData name="James" userId="4163935ddb78b774" providerId="LiveId" clId="{2FFC7FB3-B1AD-418F-8319-C64A48516075}" dt="2020-12-23T04:48:44.299" v="646" actId="1076"/>
          <ac:picMkLst>
            <pc:docMk/>
            <pc:sldMk cId="3109534896" sldId="327"/>
            <ac:picMk id="19" creationId="{66B3BFB4-6FB5-49C1-B7A5-A6955A3F7B54}"/>
          </ac:picMkLst>
        </pc:picChg>
        <pc:picChg chg="add mod">
          <ac:chgData name="James" userId="4163935ddb78b774" providerId="LiveId" clId="{2FFC7FB3-B1AD-418F-8319-C64A48516075}" dt="2020-12-23T04:48:57.967" v="647" actId="14100"/>
          <ac:picMkLst>
            <pc:docMk/>
            <pc:sldMk cId="3109534896" sldId="327"/>
            <ac:picMk id="21" creationId="{753CEA9B-970A-4B01-9A61-1F95D573C29E}"/>
          </ac:picMkLst>
        </pc:picChg>
        <pc:picChg chg="del">
          <ac:chgData name="James" userId="4163935ddb78b774" providerId="LiveId" clId="{2FFC7FB3-B1AD-418F-8319-C64A48516075}" dt="2020-12-23T04:39:10.311" v="3" actId="478"/>
          <ac:picMkLst>
            <pc:docMk/>
            <pc:sldMk cId="3109534896" sldId="327"/>
            <ac:picMk id="1026" creationId="{59B53BDD-F37A-422D-B245-2838706D1ED1}"/>
          </ac:picMkLst>
        </pc:picChg>
        <pc:picChg chg="del">
          <ac:chgData name="James" userId="4163935ddb78b774" providerId="LiveId" clId="{2FFC7FB3-B1AD-418F-8319-C64A48516075}" dt="2020-12-23T04:39:12.872" v="4" actId="478"/>
          <ac:picMkLst>
            <pc:docMk/>
            <pc:sldMk cId="3109534896" sldId="327"/>
            <ac:picMk id="1030" creationId="{D754F647-573E-45AE-8B46-C7CBE32ABCDE}"/>
          </ac:picMkLst>
        </pc:picChg>
      </pc:sldChg>
      <pc:sldChg chg="addSp delSp modSp add mod modAnim">
        <pc:chgData name="James" userId="4163935ddb78b774" providerId="LiveId" clId="{2FFC7FB3-B1AD-418F-8319-C64A48516075}" dt="2020-12-26T02:04:01.971" v="915" actId="1076"/>
        <pc:sldMkLst>
          <pc:docMk/>
          <pc:sldMk cId="2948756218" sldId="328"/>
        </pc:sldMkLst>
        <pc:spChg chg="mod">
          <ac:chgData name="James" userId="4163935ddb78b774" providerId="LiveId" clId="{2FFC7FB3-B1AD-418F-8319-C64A48516075}" dt="2020-12-26T02:03:26.967" v="910" actId="114"/>
          <ac:spMkLst>
            <pc:docMk/>
            <pc:sldMk cId="2948756218" sldId="328"/>
            <ac:spMk id="11" creationId="{D16D343C-6B83-43C4-9D20-1B43C6F63718}"/>
          </ac:spMkLst>
        </pc:spChg>
        <pc:spChg chg="add mod">
          <ac:chgData name="James" userId="4163935ddb78b774" providerId="LiveId" clId="{2FFC7FB3-B1AD-418F-8319-C64A48516075}" dt="2020-12-26T02:04:01.971" v="915" actId="1076"/>
          <ac:spMkLst>
            <pc:docMk/>
            <pc:sldMk cId="2948756218" sldId="328"/>
            <ac:spMk id="12" creationId="{A409446F-FA76-4750-8119-7019BD137BC3}"/>
          </ac:spMkLst>
        </pc:spChg>
        <pc:spChg chg="del mod">
          <ac:chgData name="James" userId="4163935ddb78b774" providerId="LiveId" clId="{2FFC7FB3-B1AD-418F-8319-C64A48516075}" dt="2020-12-26T02:03:09.086" v="903" actId="478"/>
          <ac:spMkLst>
            <pc:docMk/>
            <pc:sldMk cId="2948756218" sldId="328"/>
            <ac:spMk id="14" creationId="{5FC49973-CB56-4618-B12A-3EC73D287752}"/>
          </ac:spMkLst>
        </pc:spChg>
      </pc:sldChg>
      <pc:sldChg chg="addSp modSp new mod setBg modAnim setClrOvrMap">
        <pc:chgData name="James" userId="4163935ddb78b774" providerId="LiveId" clId="{2FFC7FB3-B1AD-418F-8319-C64A48516075}" dt="2020-12-26T02:03:53.518" v="914"/>
        <pc:sldMkLst>
          <pc:docMk/>
          <pc:sldMk cId="3948474309" sldId="329"/>
        </pc:sldMkLst>
        <pc:spChg chg="add mod">
          <ac:chgData name="James" userId="4163935ddb78b774" providerId="LiveId" clId="{2FFC7FB3-B1AD-418F-8319-C64A48516075}" dt="2020-12-23T06:10:25.597" v="822" actId="14100"/>
          <ac:spMkLst>
            <pc:docMk/>
            <pc:sldMk cId="3948474309" sldId="329"/>
            <ac:spMk id="4" creationId="{AB5CF20E-0908-4C9F-BC35-5CA0DD5E747C}"/>
          </ac:spMkLst>
        </pc:spChg>
        <pc:spChg chg="add mod">
          <ac:chgData name="James" userId="4163935ddb78b774" providerId="LiveId" clId="{2FFC7FB3-B1AD-418F-8319-C64A48516075}" dt="2020-12-23T06:10:21.952" v="821" actId="14100"/>
          <ac:spMkLst>
            <pc:docMk/>
            <pc:sldMk cId="3948474309" sldId="329"/>
            <ac:spMk id="6" creationId="{9DB2948B-7355-4D3F-B9A1-9C37F17E8D7D}"/>
          </ac:spMkLst>
        </pc:spChg>
        <pc:spChg chg="add mod">
          <ac:chgData name="James" userId="4163935ddb78b774" providerId="LiveId" clId="{2FFC7FB3-B1AD-418F-8319-C64A48516075}" dt="2020-12-23T06:10:17.561" v="820" actId="14100"/>
          <ac:spMkLst>
            <pc:docMk/>
            <pc:sldMk cId="3948474309" sldId="329"/>
            <ac:spMk id="8" creationId="{54847A4E-2BE8-4CB1-B751-9F576746C011}"/>
          </ac:spMkLst>
        </pc:spChg>
        <pc:spChg chg="add mod">
          <ac:chgData name="James" userId="4163935ddb78b774" providerId="LiveId" clId="{2FFC7FB3-B1AD-418F-8319-C64A48516075}" dt="2020-12-23T06:10:31.351" v="823" actId="14100"/>
          <ac:spMkLst>
            <pc:docMk/>
            <pc:sldMk cId="3948474309" sldId="329"/>
            <ac:spMk id="10" creationId="{7CE30553-D158-49A9-9553-375583844ADD}"/>
          </ac:spMkLst>
        </pc:spChg>
        <pc:picChg chg="add mod">
          <ac:chgData name="James" userId="4163935ddb78b774" providerId="LiveId" clId="{2FFC7FB3-B1AD-418F-8319-C64A48516075}" dt="2020-12-23T06:04:19.987" v="760" actId="26606"/>
          <ac:picMkLst>
            <pc:docMk/>
            <pc:sldMk cId="3948474309" sldId="329"/>
            <ac:picMk id="2050" creationId="{74A7A7BC-BB9E-49D1-9E16-C7589CAB6A49}"/>
          </ac:picMkLst>
        </pc:picChg>
      </pc:sldChg>
      <pc:sldChg chg="addSp delSp modSp add mod ord modAnim">
        <pc:chgData name="James" userId="4163935ddb78b774" providerId="LiveId" clId="{2FFC7FB3-B1AD-418F-8319-C64A48516075}" dt="2020-12-26T02:07:33.767" v="935"/>
        <pc:sldMkLst>
          <pc:docMk/>
          <pc:sldMk cId="2376401943" sldId="330"/>
        </pc:sldMkLst>
        <pc:spChg chg="del mod">
          <ac:chgData name="James" userId="4163935ddb78b774" providerId="LiveId" clId="{2FFC7FB3-B1AD-418F-8319-C64A48516075}" dt="2020-12-26T02:04:21.311" v="920" actId="478"/>
          <ac:spMkLst>
            <pc:docMk/>
            <pc:sldMk cId="2376401943" sldId="330"/>
            <ac:spMk id="11" creationId="{D16D343C-6B83-43C4-9D20-1B43C6F63718}"/>
          </ac:spMkLst>
        </pc:spChg>
        <pc:spChg chg="add mod">
          <ac:chgData name="James" userId="4163935ddb78b774" providerId="LiveId" clId="{2FFC7FB3-B1AD-418F-8319-C64A48516075}" dt="2020-12-26T02:04:52.675" v="932" actId="114"/>
          <ac:spMkLst>
            <pc:docMk/>
            <pc:sldMk cId="2376401943" sldId="330"/>
            <ac:spMk id="12" creationId="{DC807F0D-E3E0-4400-A153-8C598F912698}"/>
          </ac:spMkLst>
        </pc:spChg>
        <pc:spChg chg="add mod">
          <ac:chgData name="James" userId="4163935ddb78b774" providerId="LiveId" clId="{2FFC7FB3-B1AD-418F-8319-C64A48516075}" dt="2020-12-26T02:04:09.490" v="918"/>
          <ac:spMkLst>
            <pc:docMk/>
            <pc:sldMk cId="2376401943" sldId="330"/>
            <ac:spMk id="13" creationId="{AB0696A3-D73E-40FF-BDED-2B6157F4B45B}"/>
          </ac:spMkLst>
        </pc:spChg>
        <pc:spChg chg="del mod">
          <ac:chgData name="James" userId="4163935ddb78b774" providerId="LiveId" clId="{2FFC7FB3-B1AD-418F-8319-C64A48516075}" dt="2020-12-26T02:04:08.655" v="917" actId="478"/>
          <ac:spMkLst>
            <pc:docMk/>
            <pc:sldMk cId="2376401943" sldId="330"/>
            <ac:spMk id="14" creationId="{5FC49973-CB56-4618-B12A-3EC73D287752}"/>
          </ac:spMkLst>
        </pc:spChg>
        <pc:spChg chg="add mod">
          <ac:chgData name="James" userId="4163935ddb78b774" providerId="LiveId" clId="{2FFC7FB3-B1AD-418F-8319-C64A48516075}" dt="2020-12-26T02:04:22.369" v="921"/>
          <ac:spMkLst>
            <pc:docMk/>
            <pc:sldMk cId="2376401943" sldId="330"/>
            <ac:spMk id="15" creationId="{D90FDD88-095A-4663-B2FD-45B32CACBA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C49A6-D690-F742-8330-B8DDFCA1F273}" type="datetimeFigureOut">
              <a:rPr lang="en-US" smtClean="0"/>
              <a:t>12/26/20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9C33E-3F68-0147-A115-013FD40ACB66}" type="slidenum">
              <a:rPr lang="en-US" smtClean="0"/>
              <a:t>‹#›</a:t>
            </a:fld>
            <a:endParaRPr lang="en-US"/>
          </a:p>
        </p:txBody>
      </p:sp>
    </p:spTree>
    <p:extLst>
      <p:ext uri="{BB962C8B-B14F-4D97-AF65-F5344CB8AC3E}">
        <p14:creationId xmlns:p14="http://schemas.microsoft.com/office/powerpoint/2010/main" val="335838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4528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443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310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9754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6559625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31979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2061763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2065695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392811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471779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16730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639153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12/26/20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6580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5273105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066827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6824591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B79B3-2075-4DC9-99A1-8AE094C8CF18}" type="datetimeFigureOut">
              <a:rPr lang="en-US" smtClean="0"/>
              <a:t>12/26/20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5544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DB79B3-2075-4DC9-99A1-8AE094C8CF18}" type="datetimeFigureOut">
              <a:rPr lang="en-US" smtClean="0"/>
              <a:t>12/26/20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2672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DB79B3-2075-4DC9-99A1-8AE094C8CF18}" type="datetimeFigureOut">
              <a:rPr lang="en-US" smtClean="0"/>
              <a:t>12/26/20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589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DB79B3-2075-4DC9-99A1-8AE094C8CF18}" type="datetimeFigureOut">
              <a:rPr lang="en-US" smtClean="0"/>
              <a:t>12/26/20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8423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79B3-2075-4DC9-99A1-8AE094C8CF18}" type="datetimeFigureOut">
              <a:rPr lang="en-US" smtClean="0"/>
              <a:t>12/26/20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0648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293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12/26/20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3040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12/26/20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1068960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4178459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 y="1266005"/>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404055" y="673819"/>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1937624" y="1967183"/>
            <a:ext cx="5449793"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0" y="4428578"/>
            <a:ext cx="9142460" cy="553998"/>
          </a:xfrm>
          <a:prstGeom prst="rect">
            <a:avLst/>
          </a:prstGeom>
          <a:solidFill>
            <a:srgbClr val="FFFF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Fixing our sight on God’s revelation of the future</a:t>
            </a:r>
          </a:p>
        </p:txBody>
      </p:sp>
      <p:sp>
        <p:nvSpPr>
          <p:cNvPr id="6" name="TextBox 5">
            <a:extLst>
              <a:ext uri="{FF2B5EF4-FFF2-40B4-BE49-F238E27FC236}">
                <a16:creationId xmlns:a16="http://schemas.microsoft.com/office/drawing/2014/main" id="{2E630041-BFCB-7C49-A8D2-823DDD3BDD09}"/>
              </a:ext>
            </a:extLst>
          </p:cNvPr>
          <p:cNvSpPr txBox="1"/>
          <p:nvPr/>
        </p:nvSpPr>
        <p:spPr>
          <a:xfrm>
            <a:off x="4670343" y="3422357"/>
            <a:ext cx="4484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9: Rev 22</a:t>
            </a:r>
          </a:p>
        </p:txBody>
      </p:sp>
      <p:sp>
        <p:nvSpPr>
          <p:cNvPr id="7" name="Rectangle 6">
            <a:extLst>
              <a:ext uri="{FF2B5EF4-FFF2-40B4-BE49-F238E27FC236}">
                <a16:creationId xmlns:a16="http://schemas.microsoft.com/office/drawing/2014/main" id="{065753ED-8975-6A4F-A67E-CC46B8BBF685}"/>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347577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9400513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Topical 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87633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256" y="2258239"/>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9" t="21524" r="4208" b="15280"/>
          <a:stretch/>
        </p:blipFill>
        <p:spPr bwMode="auto">
          <a:xfrm rot="20811994">
            <a:off x="1392798" y="1666053"/>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1926367" y="2959417"/>
            <a:ext cx="5449793" cy="784830"/>
          </a:xfrm>
          <a:prstGeom prst="rect">
            <a:avLst/>
          </a:prstGeom>
          <a:noFill/>
        </p:spPr>
        <p:txBody>
          <a:bodyPr wrap="square" rtlCol="0">
            <a:spAutoFit/>
          </a:bodyPr>
          <a:lstStyle/>
          <a:p>
            <a:pPr algn="ctr"/>
            <a:r>
              <a:rPr lang="en-US" sz="45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11257" y="5420812"/>
            <a:ext cx="9142460" cy="553998"/>
          </a:xfrm>
          <a:prstGeom prst="rect">
            <a:avLst/>
          </a:prstGeom>
          <a:solidFill>
            <a:srgbClr val="FFFF00"/>
          </a:solid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Fixing our sight on God’s revelation of the future</a:t>
            </a:r>
          </a:p>
        </p:txBody>
      </p:sp>
    </p:spTree>
    <p:extLst>
      <p:ext uri="{BB962C8B-B14F-4D97-AF65-F5344CB8AC3E}">
        <p14:creationId xmlns:p14="http://schemas.microsoft.com/office/powerpoint/2010/main" val="1428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5" name="Arrow: Up 14">
            <a:extLst>
              <a:ext uri="{FF2B5EF4-FFF2-40B4-BE49-F238E27FC236}">
                <a16:creationId xmlns:a16="http://schemas.microsoft.com/office/drawing/2014/main" id="{F34DD55D-3DB8-4590-BCA6-D12F0460F8A6}"/>
              </a:ext>
            </a:extLst>
          </p:cNvPr>
          <p:cNvSpPr/>
          <p:nvPr/>
        </p:nvSpPr>
        <p:spPr>
          <a:xfrm>
            <a:off x="7105547" y="4381406"/>
            <a:ext cx="1963194" cy="2209893"/>
          </a:xfrm>
          <a:prstGeom prst="upArrow">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6108" y="3460337"/>
            <a:ext cx="2153543" cy="660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94310" y="4121269"/>
            <a:ext cx="1947808" cy="3676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2028928" y="2360127"/>
            <a:ext cx="1665276" cy="1569660"/>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Christ </a:t>
            </a:r>
          </a:p>
          <a:p>
            <a:pPr algn="ctr"/>
            <a:r>
              <a:rPr lang="en-US" sz="2400" dirty="0">
                <a:solidFill>
                  <a:schemeClr val="bg1"/>
                </a:solidFill>
                <a:latin typeface="Times New Roman" panose="02020603050405020304" pitchFamily="18" charset="0"/>
                <a:cs typeface="Times New Roman" panose="02020603050405020304" pitchFamily="18" charset="0"/>
              </a:rPr>
              <a:t>Returns</a:t>
            </a:r>
          </a:p>
          <a:p>
            <a:pPr algn="ctr"/>
            <a:r>
              <a:rPr lang="en-US" sz="2400" dirty="0">
                <a:solidFill>
                  <a:schemeClr val="bg1"/>
                </a:solidFill>
                <a:latin typeface="Times New Roman" panose="02020603050405020304" pitchFamily="18" charset="0"/>
                <a:cs typeface="Times New Roman" panose="02020603050405020304" pitchFamily="18" charset="0"/>
              </a:rPr>
              <a:t>with Church</a:t>
            </a: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1784795" y="1952625"/>
            <a:ext cx="2153542" cy="2333531"/>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75B2C606-4268-4D79-981B-294292F7083C}"/>
              </a:ext>
            </a:extLst>
          </p:cNvPr>
          <p:cNvSpPr txBox="1"/>
          <p:nvPr/>
        </p:nvSpPr>
        <p:spPr>
          <a:xfrm>
            <a:off x="2060920" y="4393708"/>
            <a:ext cx="1530005" cy="1200329"/>
          </a:xfrm>
          <a:prstGeom prst="rect">
            <a:avLst/>
          </a:prstGeom>
          <a:solidFill>
            <a:srgbClr val="C00000"/>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Human </a:t>
            </a:r>
          </a:p>
          <a:p>
            <a:pPr algn="ctr"/>
            <a:r>
              <a:rPr lang="en-US" sz="2400" dirty="0">
                <a:solidFill>
                  <a:schemeClr val="bg1"/>
                </a:solidFill>
                <a:latin typeface="Times New Roman" panose="02020603050405020304" pitchFamily="18" charset="0"/>
                <a:cs typeface="Times New Roman" panose="02020603050405020304" pitchFamily="18" charset="0"/>
              </a:rPr>
              <a:t>opponents</a:t>
            </a:r>
          </a:p>
          <a:p>
            <a:pPr algn="ctr"/>
            <a:r>
              <a:rPr lang="en-US" sz="2400" dirty="0">
                <a:solidFill>
                  <a:schemeClr val="bg1"/>
                </a:solidFill>
                <a:latin typeface="Times New Roman" panose="02020603050405020304" pitchFamily="18" charset="0"/>
                <a:cs typeface="Times New Roman" panose="02020603050405020304" pitchFamily="18" charset="0"/>
              </a:rPr>
              <a:t>destroyed</a:t>
            </a:r>
          </a:p>
        </p:txBody>
      </p:sp>
      <p:sp>
        <p:nvSpPr>
          <p:cNvPr id="12" name="TextBox 11">
            <a:extLst>
              <a:ext uri="{FF2B5EF4-FFF2-40B4-BE49-F238E27FC236}">
                <a16:creationId xmlns:a16="http://schemas.microsoft.com/office/drawing/2014/main" id="{F6770BAC-0748-4A32-9969-806676307FF9}"/>
              </a:ext>
            </a:extLst>
          </p:cNvPr>
          <p:cNvSpPr txBox="1"/>
          <p:nvPr/>
        </p:nvSpPr>
        <p:spPr>
          <a:xfrm>
            <a:off x="2028928" y="5601438"/>
            <a:ext cx="1574937" cy="830997"/>
          </a:xfrm>
          <a:prstGeom prst="rect">
            <a:avLst/>
          </a:prstGeom>
          <a:solidFill>
            <a:schemeClr val="bg2">
              <a:lumMod val="25000"/>
            </a:schemeClr>
          </a:solid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bound</a:t>
            </a:r>
          </a:p>
        </p:txBody>
      </p:sp>
      <p:pic>
        <p:nvPicPr>
          <p:cNvPr id="13" name="Picture 2" descr="China Low Price Wholesale High Back Royal King Throne Chair - China Classic  Royal Furniture, Wedding Chair">
            <a:extLst>
              <a:ext uri="{FF2B5EF4-FFF2-40B4-BE49-F238E27FC236}">
                <a16:creationId xmlns:a16="http://schemas.microsoft.com/office/drawing/2014/main" id="{D8F67E2E-95B8-416D-BDD1-C6E37C0026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2333627" y="531185"/>
            <a:ext cx="1066799" cy="1421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4 Major Views Pertaining to the Millennial Reign of Christ | The kingdom of  god, Pictures of christ, Millennium">
            <a:extLst>
              <a:ext uri="{FF2B5EF4-FFF2-40B4-BE49-F238E27FC236}">
                <a16:creationId xmlns:a16="http://schemas.microsoft.com/office/drawing/2014/main" id="{E3660BB6-E53E-4D98-BA5B-729A32F353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443"/>
          <a:stretch/>
        </p:blipFill>
        <p:spPr bwMode="auto">
          <a:xfrm>
            <a:off x="3651492" y="4121269"/>
            <a:ext cx="3405759" cy="2336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A9C3C05-E628-4589-96FA-355B566CB3C6}"/>
              </a:ext>
            </a:extLst>
          </p:cNvPr>
          <p:cNvSpPr txBox="1"/>
          <p:nvPr/>
        </p:nvSpPr>
        <p:spPr>
          <a:xfrm>
            <a:off x="7274719" y="4607107"/>
            <a:ext cx="1641621" cy="841193"/>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Satan </a:t>
            </a:r>
          </a:p>
          <a:p>
            <a:pPr algn="ctr"/>
            <a:r>
              <a:rPr lang="en-US" sz="2400" dirty="0">
                <a:solidFill>
                  <a:schemeClr val="bg1"/>
                </a:solidFill>
                <a:latin typeface="Times New Roman" panose="02020603050405020304" pitchFamily="18" charset="0"/>
                <a:cs typeface="Times New Roman" panose="02020603050405020304" pitchFamily="18" charset="0"/>
              </a:rPr>
              <a:t>released</a:t>
            </a:r>
          </a:p>
        </p:txBody>
      </p:sp>
      <p:sp>
        <p:nvSpPr>
          <p:cNvPr id="17" name="Explosion: 14 Points 16">
            <a:extLst>
              <a:ext uri="{FF2B5EF4-FFF2-40B4-BE49-F238E27FC236}">
                <a16:creationId xmlns:a16="http://schemas.microsoft.com/office/drawing/2014/main" id="{4C937DCD-0D7B-44C1-A7AC-D5F683210711}"/>
              </a:ext>
            </a:extLst>
          </p:cNvPr>
          <p:cNvSpPr/>
          <p:nvPr/>
        </p:nvSpPr>
        <p:spPr>
          <a:xfrm rot="20753374">
            <a:off x="7069713" y="2629779"/>
            <a:ext cx="1982521" cy="1811808"/>
          </a:xfrm>
          <a:prstGeom prst="irregularSeal2">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19E469B-39E3-46D0-8CB7-CF36966A688D}"/>
              </a:ext>
            </a:extLst>
          </p:cNvPr>
          <p:cNvSpPr txBox="1"/>
          <p:nvPr/>
        </p:nvSpPr>
        <p:spPr>
          <a:xfrm>
            <a:off x="7553325" y="3139172"/>
            <a:ext cx="935830"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Final</a:t>
            </a:r>
          </a:p>
          <a:p>
            <a:pPr algn="ctr"/>
            <a:r>
              <a:rPr lang="en-US" sz="2400" dirty="0">
                <a:solidFill>
                  <a:schemeClr val="bg1"/>
                </a:solidFill>
                <a:latin typeface="Times New Roman" panose="02020603050405020304" pitchFamily="18" charset="0"/>
                <a:cs typeface="Times New Roman" panose="02020603050405020304" pitchFamily="18" charset="0"/>
              </a:rPr>
              <a:t>Battle</a:t>
            </a:r>
          </a:p>
        </p:txBody>
      </p:sp>
      <p:sp>
        <p:nvSpPr>
          <p:cNvPr id="18" name="TextBox 17">
            <a:extLst>
              <a:ext uri="{FF2B5EF4-FFF2-40B4-BE49-F238E27FC236}">
                <a16:creationId xmlns:a16="http://schemas.microsoft.com/office/drawing/2014/main" id="{C5FA3B56-3408-46CE-9F00-E84FF551C4BC}"/>
              </a:ext>
            </a:extLst>
          </p:cNvPr>
          <p:cNvSpPr txBox="1"/>
          <p:nvPr/>
        </p:nvSpPr>
        <p:spPr>
          <a:xfrm>
            <a:off x="4171950" y="6315075"/>
            <a:ext cx="2327452" cy="461665"/>
          </a:xfrm>
          <a:prstGeom prst="rect">
            <a:avLst/>
          </a:prstGeom>
          <a:noFill/>
        </p:spPr>
        <p:txBody>
          <a:bodyPr wrap="square">
            <a:spAutoFit/>
          </a:bodyPr>
          <a:lstStyle/>
          <a:p>
            <a:pPr algn="ctr"/>
            <a:r>
              <a:rPr lang="en-US" sz="2400" b="1" dirty="0">
                <a:solidFill>
                  <a:schemeClr val="bg1"/>
                </a:solidFill>
                <a:latin typeface="Times New Roman" panose="02020603050405020304" pitchFamily="18" charset="0"/>
                <a:ea typeface="+mj-ea"/>
                <a:cs typeface="Times New Roman" panose="02020603050405020304" pitchFamily="18" charset="0"/>
              </a:rPr>
              <a:t>1000 years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1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P spid="10" grpId="0" animBg="1"/>
      <p:bldP spid="11" grpId="0" animBg="1"/>
      <p:bldP spid="12" grpId="0" animBg="1"/>
      <p:bldP spid="14" grpId="0"/>
      <p:bldP spid="17" grpId="0" animBg="1"/>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pic>
        <p:nvPicPr>
          <p:cNvPr id="19" name="Picture 4" descr="Great White Throne Judgment with Dead seanding before Throne - Revelation  Chapter 20 | The kingdom of god, Jesus is coming, Book of revelation">
            <a:extLst>
              <a:ext uri="{FF2B5EF4-FFF2-40B4-BE49-F238E27FC236}">
                <a16:creationId xmlns:a16="http://schemas.microsoft.com/office/drawing/2014/main" id="{66B3BFB4-6FB5-49C1-B7A5-A6955A3F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866" t="12062" r="29949" b="41917"/>
          <a:stretch/>
        </p:blipFill>
        <p:spPr bwMode="auto">
          <a:xfrm>
            <a:off x="261691" y="1804987"/>
            <a:ext cx="2734078" cy="253783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E038C09-CAFB-4C3E-9475-3ACAD985A40A}"/>
              </a:ext>
            </a:extLst>
          </p:cNvPr>
          <p:cNvSpPr txBox="1"/>
          <p:nvPr/>
        </p:nvSpPr>
        <p:spPr>
          <a:xfrm>
            <a:off x="296421" y="4342820"/>
            <a:ext cx="2664618" cy="830997"/>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Great White Throne Judgment</a:t>
            </a:r>
          </a:p>
        </p:txBody>
      </p:sp>
      <p:pic>
        <p:nvPicPr>
          <p:cNvPr id="21" name="Picture 4" descr="3 The New Jerusalem,Revelation 21+22,Pictures New Heaven Earth,John's  vision,What Heaven looks like | New jerusalem, Heaven is real, Heaven  pictures">
            <a:extLst>
              <a:ext uri="{FF2B5EF4-FFF2-40B4-BE49-F238E27FC236}">
                <a16:creationId xmlns:a16="http://schemas.microsoft.com/office/drawing/2014/main" id="{753CEA9B-970A-4B01-9A61-1F95D573C2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0" r="12687" b="10702"/>
          <a:stretch/>
        </p:blipFill>
        <p:spPr bwMode="auto">
          <a:xfrm>
            <a:off x="3257460" y="1625133"/>
            <a:ext cx="5624849" cy="342787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55251E7-768E-49A4-8457-BA1D2651C39B}"/>
              </a:ext>
            </a:extLst>
          </p:cNvPr>
          <p:cNvSpPr txBox="1"/>
          <p:nvPr/>
        </p:nvSpPr>
        <p:spPr>
          <a:xfrm>
            <a:off x="4010178" y="5002034"/>
            <a:ext cx="4576762" cy="461665"/>
          </a:xfrm>
          <a:prstGeom prst="rect">
            <a:avLst/>
          </a:prstGeom>
          <a:noFill/>
        </p:spPr>
        <p:txBody>
          <a:bodyPr wrap="square">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New World, New Jerusalem</a:t>
            </a:r>
            <a:endParaRPr lang="en-US" sz="2400" dirty="0"/>
          </a:p>
        </p:txBody>
      </p:sp>
    </p:spTree>
    <p:extLst>
      <p:ext uri="{BB962C8B-B14F-4D97-AF65-F5344CB8AC3E}">
        <p14:creationId xmlns:p14="http://schemas.microsoft.com/office/powerpoint/2010/main" val="310953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593521"/>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R   E   V   E   L   A   T   I   O   N      2    2</a:t>
            </a:r>
            <a:endParaRPr lang="en-US" sz="3200" dirty="0"/>
          </a:p>
        </p:txBody>
      </p:sp>
      <p:sp>
        <p:nvSpPr>
          <p:cNvPr id="14" name="TextBox 13">
            <a:extLst>
              <a:ext uri="{FF2B5EF4-FFF2-40B4-BE49-F238E27FC236}">
                <a16:creationId xmlns:a16="http://schemas.microsoft.com/office/drawing/2014/main" id="{5FC49973-CB56-4618-B12A-3EC73D287752}"/>
              </a:ext>
            </a:extLst>
          </p:cNvPr>
          <p:cNvSpPr txBox="1"/>
          <p:nvPr/>
        </p:nvSpPr>
        <p:spPr>
          <a:xfrm>
            <a:off x="615903" y="2768084"/>
            <a:ext cx="6423072" cy="523220"/>
          </a:xfrm>
          <a:prstGeom prst="rect">
            <a:avLst/>
          </a:prstGeom>
          <a:solidFill>
            <a:schemeClr val="bg1"/>
          </a:solidFill>
          <a:ln>
            <a:noFill/>
          </a:ln>
        </p:spPr>
        <p:txBody>
          <a:bodyPr wrap="square">
            <a:spAutoFit/>
          </a:bodyPr>
          <a:lstStyle/>
          <a:p>
            <a:r>
              <a:rPr lang="en-US" sz="2800" i="1" dirty="0">
                <a:effectLst/>
                <a:latin typeface="Times New Roman" panose="02020603050405020304" pitchFamily="18" charset="0"/>
                <a:cs typeface="Times New Roman" panose="02020603050405020304" pitchFamily="18" charset="0"/>
              </a:rPr>
              <a:t>THINK: Hope in the New World</a:t>
            </a:r>
            <a:r>
              <a:rPr lang="en-US" sz="2800" i="0" dirty="0">
                <a:effectLst/>
                <a:latin typeface="Times New Roman" panose="02020603050405020304" pitchFamily="18" charset="0"/>
                <a:cs typeface="Times New Roman" panose="02020603050405020304" pitchFamily="18" charset="0"/>
              </a:rPr>
              <a:t> (vs 1-5)</a:t>
            </a:r>
            <a:endParaRPr lang="en-US" sz="2800" dirty="0"/>
          </a:p>
        </p:txBody>
      </p:sp>
    </p:spTree>
    <p:extLst>
      <p:ext uri="{BB962C8B-B14F-4D97-AF65-F5344CB8AC3E}">
        <p14:creationId xmlns:p14="http://schemas.microsoft.com/office/powerpoint/2010/main" val="36600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328612" y="1247775"/>
            <a:ext cx="8486775" cy="3970318"/>
          </a:xfrm>
          <a:prstGeom prst="rect">
            <a:avLst/>
          </a:prstGeom>
          <a:noFill/>
        </p:spPr>
        <p:txBody>
          <a:bodyPr wrap="square">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Genesis 2:8-10</a:t>
            </a: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8 </a:t>
            </a:r>
            <a:r>
              <a:rPr lang="en-US" sz="2800" i="0" dirty="0">
                <a:solidFill>
                  <a:schemeClr val="bg1"/>
                </a:solidFill>
                <a:effectLst/>
                <a:latin typeface="Times New Roman" panose="02020603050405020304" pitchFamily="18" charset="0"/>
                <a:cs typeface="Times New Roman" panose="02020603050405020304" pitchFamily="18" charset="0"/>
              </a:rPr>
              <a:t>And the </a:t>
            </a:r>
            <a:r>
              <a:rPr lang="en-US" sz="2800" i="0" cap="small" dirty="0">
                <a:solidFill>
                  <a:schemeClr val="bg1"/>
                </a:solidFill>
                <a:effectLst/>
                <a:latin typeface="Times New Roman" panose="02020603050405020304" pitchFamily="18" charset="0"/>
                <a:cs typeface="Times New Roman" panose="02020603050405020304" pitchFamily="18" charset="0"/>
              </a:rPr>
              <a:t>Lord</a:t>
            </a:r>
            <a:r>
              <a:rPr lang="en-US" sz="2800" i="0" dirty="0">
                <a:solidFill>
                  <a:schemeClr val="bg1"/>
                </a:solidFill>
                <a:effectLst/>
                <a:latin typeface="Times New Roman" panose="02020603050405020304" pitchFamily="18" charset="0"/>
                <a:cs typeface="Times New Roman" panose="02020603050405020304" pitchFamily="18" charset="0"/>
              </a:rPr>
              <a:t> God planted a garden in Eden, in the east, and there he put the man whom he had formed. </a:t>
            </a:r>
            <a:r>
              <a:rPr lang="en-US" sz="2800" i="0" baseline="30000" dirty="0">
                <a:solidFill>
                  <a:schemeClr val="bg1"/>
                </a:solidFill>
                <a:effectLst/>
                <a:latin typeface="Times New Roman" panose="02020603050405020304" pitchFamily="18" charset="0"/>
                <a:cs typeface="Times New Roman" panose="02020603050405020304" pitchFamily="18" charset="0"/>
              </a:rPr>
              <a:t>9 </a:t>
            </a:r>
            <a:r>
              <a:rPr lang="en-US" sz="2800" i="0" dirty="0">
                <a:solidFill>
                  <a:schemeClr val="bg1"/>
                </a:solidFill>
                <a:effectLst/>
                <a:latin typeface="Times New Roman" panose="02020603050405020304" pitchFamily="18" charset="0"/>
                <a:cs typeface="Times New Roman" panose="02020603050405020304" pitchFamily="18" charset="0"/>
              </a:rPr>
              <a:t>And out of the ground the </a:t>
            </a:r>
            <a:r>
              <a:rPr lang="en-US" sz="2800" i="0" cap="small" dirty="0">
                <a:solidFill>
                  <a:schemeClr val="bg1"/>
                </a:solidFill>
                <a:effectLst/>
                <a:latin typeface="Times New Roman" panose="02020603050405020304" pitchFamily="18" charset="0"/>
                <a:cs typeface="Times New Roman" panose="02020603050405020304" pitchFamily="18" charset="0"/>
              </a:rPr>
              <a:t>Lord</a:t>
            </a:r>
            <a:r>
              <a:rPr lang="en-US" sz="2800" i="0" dirty="0">
                <a:solidFill>
                  <a:schemeClr val="bg1"/>
                </a:solidFill>
                <a:effectLst/>
                <a:latin typeface="Times New Roman" panose="02020603050405020304" pitchFamily="18" charset="0"/>
                <a:cs typeface="Times New Roman" panose="02020603050405020304" pitchFamily="18" charset="0"/>
              </a:rPr>
              <a:t> God made to spring up every tree that is pleasant to the sight and good for food. The tree of life was in the midst of the garden, and the tree of the knowledge of good and evil.</a:t>
            </a:r>
          </a:p>
          <a:p>
            <a:pPr algn="ctr"/>
            <a:r>
              <a:rPr lang="en-US" sz="2800" i="0" baseline="30000" dirty="0">
                <a:solidFill>
                  <a:schemeClr val="bg1"/>
                </a:solidFill>
                <a:effectLst/>
                <a:latin typeface="Times New Roman" panose="02020603050405020304" pitchFamily="18" charset="0"/>
                <a:cs typeface="Times New Roman" panose="02020603050405020304" pitchFamily="18" charset="0"/>
              </a:rPr>
              <a:t>10 </a:t>
            </a:r>
            <a:r>
              <a:rPr lang="en-US" sz="2800" i="0" dirty="0">
                <a:solidFill>
                  <a:schemeClr val="bg1"/>
                </a:solidFill>
                <a:effectLst/>
                <a:latin typeface="Times New Roman" panose="02020603050405020304" pitchFamily="18" charset="0"/>
                <a:cs typeface="Times New Roman" panose="02020603050405020304" pitchFamily="18" charset="0"/>
              </a:rPr>
              <a:t>A river flowed out of Eden to water the garden, and there it divided and became four rivers. </a:t>
            </a:r>
          </a:p>
        </p:txBody>
      </p:sp>
    </p:spTree>
    <p:extLst>
      <p:ext uri="{BB962C8B-B14F-4D97-AF65-F5344CB8AC3E}">
        <p14:creationId xmlns:p14="http://schemas.microsoft.com/office/powerpoint/2010/main" val="7088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593521"/>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R   E   V   E   L   A   T   I   O   N      2    2</a:t>
            </a:r>
            <a:endParaRPr lang="en-US" sz="3200" dirty="0"/>
          </a:p>
        </p:txBody>
      </p:sp>
      <p:sp>
        <p:nvSpPr>
          <p:cNvPr id="11" name="TextBox 10">
            <a:extLst>
              <a:ext uri="{FF2B5EF4-FFF2-40B4-BE49-F238E27FC236}">
                <a16:creationId xmlns:a16="http://schemas.microsoft.com/office/drawing/2014/main" id="{D16D343C-6B83-43C4-9D20-1B43C6F63718}"/>
              </a:ext>
            </a:extLst>
          </p:cNvPr>
          <p:cNvSpPr txBox="1"/>
          <p:nvPr/>
        </p:nvSpPr>
        <p:spPr>
          <a:xfrm>
            <a:off x="615902" y="3398593"/>
            <a:ext cx="6423072" cy="522259"/>
          </a:xfrm>
          <a:prstGeom prst="rect">
            <a:avLst/>
          </a:prstGeom>
          <a:solidFill>
            <a:schemeClr val="bg1"/>
          </a:solidFill>
        </p:spPr>
        <p:txBody>
          <a:bodyPr wrap="square">
            <a:spAutoFit/>
          </a:bodyPr>
          <a:lstStyle/>
          <a:p>
            <a:pPr marL="0" marR="0">
              <a:lnSpc>
                <a:spcPct val="107000"/>
              </a:lnSpc>
              <a:spcBef>
                <a:spcPts val="0"/>
              </a:spcBef>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Keep the Charge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(vs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6-16, 18-19)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409446F-FA76-4750-8119-7019BD137BC3}"/>
              </a:ext>
            </a:extLst>
          </p:cNvPr>
          <p:cNvSpPr txBox="1"/>
          <p:nvPr/>
        </p:nvSpPr>
        <p:spPr>
          <a:xfrm>
            <a:off x="615902" y="2768084"/>
            <a:ext cx="6423072" cy="523220"/>
          </a:xfrm>
          <a:prstGeom prst="rect">
            <a:avLst/>
          </a:prstGeom>
          <a:solidFill>
            <a:schemeClr val="bg1"/>
          </a:solidFill>
          <a:ln>
            <a:noFill/>
          </a:ln>
        </p:spPr>
        <p:txBody>
          <a:bodyPr wrap="square">
            <a:spAutoFit/>
          </a:bodyPr>
          <a:lstStyle/>
          <a:p>
            <a:r>
              <a:rPr lang="en-US" sz="2800" i="1" dirty="0">
                <a:effectLst/>
                <a:latin typeface="Times New Roman" panose="02020603050405020304" pitchFamily="18" charset="0"/>
                <a:cs typeface="Times New Roman" panose="02020603050405020304" pitchFamily="18" charset="0"/>
              </a:rPr>
              <a:t>THINK: Hope in the New World</a:t>
            </a:r>
            <a:r>
              <a:rPr lang="en-US" sz="2800" i="0" dirty="0">
                <a:effectLst/>
                <a:latin typeface="Times New Roman" panose="02020603050405020304" pitchFamily="18" charset="0"/>
                <a:cs typeface="Times New Roman" panose="02020603050405020304" pitchFamily="18" charset="0"/>
              </a:rPr>
              <a:t> (vs 1-5)</a:t>
            </a:r>
            <a:endParaRPr lang="en-US" sz="2800" dirty="0"/>
          </a:p>
        </p:txBody>
      </p:sp>
    </p:spTree>
    <p:extLst>
      <p:ext uri="{BB962C8B-B14F-4D97-AF65-F5344CB8AC3E}">
        <p14:creationId xmlns:p14="http://schemas.microsoft.com/office/powerpoint/2010/main" val="294875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Pin on Canvas">
            <a:extLst>
              <a:ext uri="{FF2B5EF4-FFF2-40B4-BE49-F238E27FC236}">
                <a16:creationId xmlns:a16="http://schemas.microsoft.com/office/drawing/2014/main" id="{74A7A7BC-BB9E-49D1-9E16-C7589CAB6A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34" r="2" b="2"/>
          <a:stretch/>
        </p:blipFill>
        <p:spPr bwMode="auto">
          <a:xfrm>
            <a:off x="241299"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5CF20E-0908-4C9F-BC35-5CA0DD5E747C}"/>
              </a:ext>
            </a:extLst>
          </p:cNvPr>
          <p:cNvSpPr txBox="1"/>
          <p:nvPr/>
        </p:nvSpPr>
        <p:spPr>
          <a:xfrm>
            <a:off x="771523" y="1079979"/>
            <a:ext cx="7296150" cy="519886"/>
          </a:xfrm>
          <a:prstGeom prst="rect">
            <a:avLst/>
          </a:prstGeom>
          <a:solidFill>
            <a:schemeClr val="bg1"/>
          </a:solid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Keep these words and be prepared (6-7)</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B2948B-7355-4D3F-B9A1-9C37F17E8D7D}"/>
              </a:ext>
            </a:extLst>
          </p:cNvPr>
          <p:cNvSpPr txBox="1"/>
          <p:nvPr/>
        </p:nvSpPr>
        <p:spPr>
          <a:xfrm>
            <a:off x="771523" y="1828094"/>
            <a:ext cx="7296150" cy="530017"/>
          </a:xfrm>
          <a:prstGeom prst="rect">
            <a:avLst/>
          </a:prstGeom>
          <a:solidFill>
            <a:schemeClr val="bg1"/>
          </a:solid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Segoe UI" panose="020B0502040204020203" pitchFamily="34" charset="0"/>
                <a:ea typeface="Times New Roman" panose="02020603050405020304" pitchFamily="18" charset="0"/>
                <a:cs typeface="Times New Roman" panose="02020603050405020304" pitchFamily="18" charset="0"/>
              </a:rPr>
              <a:t>Retain focus on God (8-9)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4847A4E-2BE8-4CB1-B751-9F576746C011}"/>
              </a:ext>
            </a:extLst>
          </p:cNvPr>
          <p:cNvSpPr txBox="1"/>
          <p:nvPr/>
        </p:nvSpPr>
        <p:spPr>
          <a:xfrm>
            <a:off x="771522" y="2586340"/>
            <a:ext cx="7296151" cy="519886"/>
          </a:xfrm>
          <a:prstGeom prst="rect">
            <a:avLst/>
          </a:prstGeom>
          <a:solidFill>
            <a:schemeClr val="bg1"/>
          </a:solid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Proclaim prophetic words urgently (10-16)</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CE30553-D158-49A9-9553-375583844ADD}"/>
              </a:ext>
            </a:extLst>
          </p:cNvPr>
          <p:cNvSpPr txBox="1"/>
          <p:nvPr/>
        </p:nvSpPr>
        <p:spPr>
          <a:xfrm>
            <a:off x="771523" y="3313048"/>
            <a:ext cx="7296152" cy="519886"/>
          </a:xfrm>
          <a:prstGeom prst="rect">
            <a:avLst/>
          </a:prstGeom>
          <a:solidFill>
            <a:schemeClr val="bg1"/>
          </a:solid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Arial" panose="020B0604020202020204" pitchFamily="34" charset="0"/>
                <a:ea typeface="Times New Roman" panose="02020603050405020304" pitchFamily="18" charset="0"/>
                <a:cs typeface="Arial" panose="020B0604020202020204" pitchFamily="34" charset="0"/>
              </a:rPr>
              <a:t>Proclaim prophetic words truthfully (18-19)</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8474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593521"/>
            <a:ext cx="7042196"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R   E   V   E   L   A   T   I   O   N      2    2</a:t>
            </a:r>
            <a:endParaRPr lang="en-US" sz="3200" dirty="0"/>
          </a:p>
        </p:txBody>
      </p:sp>
      <p:sp>
        <p:nvSpPr>
          <p:cNvPr id="12" name="TextBox 11">
            <a:extLst>
              <a:ext uri="{FF2B5EF4-FFF2-40B4-BE49-F238E27FC236}">
                <a16:creationId xmlns:a16="http://schemas.microsoft.com/office/drawing/2014/main" id="{DC807F0D-E3E0-4400-A153-8C598F912698}"/>
              </a:ext>
            </a:extLst>
          </p:cNvPr>
          <p:cNvSpPr txBox="1"/>
          <p:nvPr/>
        </p:nvSpPr>
        <p:spPr>
          <a:xfrm>
            <a:off x="615901" y="4027423"/>
            <a:ext cx="6423072" cy="983283"/>
          </a:xfrm>
          <a:prstGeom prst="rect">
            <a:avLst/>
          </a:prstGeom>
          <a:solidFill>
            <a:schemeClr val="bg1"/>
          </a:solidFill>
        </p:spPr>
        <p:txBody>
          <a:bodyPr wrap="square">
            <a:spAutoFit/>
          </a:bodyPr>
          <a:lstStyle/>
          <a:p>
            <a:pPr marL="0" marR="0">
              <a:lnSpc>
                <a:spcPct val="107000"/>
              </a:lnSpc>
              <a:spcBef>
                <a:spcPts val="0"/>
              </a:spcBef>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PRAY: Call for Jesus to Come Back Now</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(vs. 17, 20-21)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B0696A3-D73E-40FF-BDED-2B6157F4B45B}"/>
              </a:ext>
            </a:extLst>
          </p:cNvPr>
          <p:cNvSpPr txBox="1"/>
          <p:nvPr/>
        </p:nvSpPr>
        <p:spPr>
          <a:xfrm>
            <a:off x="615902" y="2768084"/>
            <a:ext cx="6423072" cy="523220"/>
          </a:xfrm>
          <a:prstGeom prst="rect">
            <a:avLst/>
          </a:prstGeom>
          <a:solidFill>
            <a:schemeClr val="bg1"/>
          </a:solidFill>
          <a:ln>
            <a:noFill/>
          </a:ln>
        </p:spPr>
        <p:txBody>
          <a:bodyPr wrap="square">
            <a:spAutoFit/>
          </a:bodyPr>
          <a:lstStyle/>
          <a:p>
            <a:r>
              <a:rPr lang="en-US" sz="2800" i="1" dirty="0">
                <a:effectLst/>
                <a:latin typeface="Times New Roman" panose="02020603050405020304" pitchFamily="18" charset="0"/>
                <a:cs typeface="Times New Roman" panose="02020603050405020304" pitchFamily="18" charset="0"/>
              </a:rPr>
              <a:t>THINK: Hope in the New World</a:t>
            </a:r>
            <a:r>
              <a:rPr lang="en-US" sz="2800" i="0" dirty="0">
                <a:effectLst/>
                <a:latin typeface="Times New Roman" panose="02020603050405020304" pitchFamily="18" charset="0"/>
                <a:cs typeface="Times New Roman" panose="02020603050405020304" pitchFamily="18" charset="0"/>
              </a:rPr>
              <a:t> (vs 1-5)</a:t>
            </a:r>
            <a:endParaRPr lang="en-US" sz="2800" dirty="0"/>
          </a:p>
        </p:txBody>
      </p:sp>
      <p:sp>
        <p:nvSpPr>
          <p:cNvPr id="15" name="TextBox 14">
            <a:extLst>
              <a:ext uri="{FF2B5EF4-FFF2-40B4-BE49-F238E27FC236}">
                <a16:creationId xmlns:a16="http://schemas.microsoft.com/office/drawing/2014/main" id="{D90FDD88-095A-4663-B2FD-45B32CACBAF7}"/>
              </a:ext>
            </a:extLst>
          </p:cNvPr>
          <p:cNvSpPr txBox="1"/>
          <p:nvPr/>
        </p:nvSpPr>
        <p:spPr>
          <a:xfrm>
            <a:off x="615902" y="3398593"/>
            <a:ext cx="6423072" cy="522259"/>
          </a:xfrm>
          <a:prstGeom prst="rect">
            <a:avLst/>
          </a:prstGeom>
          <a:solidFill>
            <a:schemeClr val="bg1"/>
          </a:solidFill>
        </p:spPr>
        <p:txBody>
          <a:bodyPr wrap="square">
            <a:spAutoFit/>
          </a:bodyPr>
          <a:lstStyle/>
          <a:p>
            <a:pPr marL="0" marR="0">
              <a:lnSpc>
                <a:spcPct val="107000"/>
              </a:lnSpc>
              <a:spcBef>
                <a:spcPts val="0"/>
              </a:spcBef>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Keep the Charge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(vs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6-16, 18-19)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64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351</Words>
  <Application>Microsoft Macintosh PowerPoint</Application>
  <PresentationFormat>On-screen Show (4:3)</PresentationFormat>
  <Paragraphs>42</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Avenir Next LT Pro</vt:lpstr>
      <vt:lpstr>Calibri</vt:lpstr>
      <vt:lpstr>Calibri Light</vt:lpstr>
      <vt:lpstr>Segoe UI</vt:lpstr>
      <vt:lpstr>Symbol</vt:lpstr>
      <vt:lpstr>Times New Roman</vt:lpstr>
      <vt:lpstr>Wingdings</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Topical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2</cp:revision>
  <dcterms:created xsi:type="dcterms:W3CDTF">2020-12-23T06:04:19Z</dcterms:created>
  <dcterms:modified xsi:type="dcterms:W3CDTF">2020-12-27T00:46:09Z</dcterms:modified>
</cp:coreProperties>
</file>